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96" d="100"/>
          <a:sy n="96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</a:t>
            </a:r>
            <a:r>
              <a:rPr lang="zh-TW" altLang="zh-TW" b="1" dirty="0" smtClean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 smtClean="0"/>
              <a:t>，</a:t>
            </a:r>
            <a:r>
              <a:rPr lang="zh-TW" altLang="zh-TW" b="1" dirty="0"/>
              <a:t>不能幫助戒菸</a:t>
            </a:r>
            <a:r>
              <a:rPr lang="zh-TW" altLang="zh-TW" b="1" dirty="0" smtClean="0"/>
              <a:t>，尼古丁</a:t>
            </a:r>
            <a:r>
              <a:rPr lang="zh-TW" altLang="zh-TW" b="1" dirty="0"/>
              <a:t>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檳榔危害物質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檳榔果不加配料本身具有致癌性，因富含</a:t>
            </a:r>
            <a:r>
              <a:rPr kumimoji="1"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吃檳榔會造成牙齒會變得不健康，牙齦萎縮造成牙周病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牙齒會變黑、嘴唇會紅紅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除了前面的牙齒危害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</a:t>
            </a:r>
            <a:r>
              <a:rPr lang="zh-TW" altLang="en-US" dirty="0"/>
              <a:t>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電子煙是以電壓驅動，透過加熱液態化合物產生氣體，讓使用者直接吸入。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文章出處</a:t>
            </a:r>
            <a:r>
              <a:rPr lang="en-US" altLang="zh-TW" dirty="0" smtClean="0"/>
              <a:t>:https://tw.youcard.yahoo.com/</a:t>
            </a:r>
            <a:r>
              <a:rPr lang="en-US" altLang="zh-TW" dirty="0" err="1" smtClean="0"/>
              <a:t>cardstack</a:t>
            </a:r>
            <a:r>
              <a:rPr lang="en-US" altLang="zh-TW" dirty="0" smtClean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電子煙有好多種類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 smtClean="0">
                <a:latin typeface="Arial" panose="020B0604020202020204" pitchFamily="34" charset="0"/>
              </a:rPr>
              <a:t>164</a:t>
            </a:r>
            <a:r>
              <a:rPr lang="zh-TW" altLang="en-US" dirty="0" smtClean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影片連結</a:t>
            </a:r>
            <a:r>
              <a:rPr lang="en-US" altLang="zh-TW" dirty="0" smtClean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1.</a:t>
            </a:r>
            <a:r>
              <a:rPr lang="zh-TW" altLang="zh-TW" b="1" dirty="0" smtClean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2.</a:t>
            </a:r>
            <a:r>
              <a:rPr lang="zh-TW" altLang="en-US" b="1" dirty="0" smtClean="0"/>
              <a:t>另外電子煙亦含有</a:t>
            </a:r>
            <a:r>
              <a:rPr lang="zh-TW" altLang="zh-TW" b="1" dirty="0" smtClean="0"/>
              <a:t>甲醛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也就是俗稱的福馬林，是一級致癌物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 smtClean="0"/>
              <a:t>3.</a:t>
            </a:r>
            <a:r>
              <a:rPr lang="zh-TW" altLang="en-US" b="1" dirty="0" smtClean="0"/>
              <a:t>電子煙無法幫助戒菸，</a:t>
            </a:r>
            <a:r>
              <a:rPr lang="zh-TW" altLang="zh-TW" b="1" dirty="0" smtClean="0"/>
              <a:t>目前我國尚未認證電子煙是戒菸輔助器材，請民眾切勿相信。</a:t>
            </a:r>
            <a:endParaRPr lang="en-US" altLang="zh-TW" b="1" dirty="0" smtClean="0"/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資料來源</a:t>
            </a:r>
            <a:r>
              <a:rPr lang="en-US" altLang="zh-TW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2. 1050324</a:t>
            </a:r>
            <a:r>
              <a:rPr lang="zh-TW" altLang="en-US" dirty="0" smtClean="0">
                <a:latin typeface="Arial" panose="020B0604020202020204" pitchFamily="34" charset="0"/>
              </a:rPr>
              <a:t>電子煙防制知能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衛生福利部</a:t>
            </a:r>
            <a:r>
              <a:rPr lang="en-US" altLang="zh-TW" dirty="0" smtClean="0">
                <a:latin typeface="Arial" panose="020B0604020202020204" pitchFamily="34" charset="0"/>
              </a:rPr>
              <a:t>)</a:t>
            </a:r>
            <a:r>
              <a:rPr lang="zh-TW" altLang="en-US" dirty="0" smtClean="0">
                <a:latin typeface="Arial" panose="020B0604020202020204" pitchFamily="34" charset="0"/>
              </a:rPr>
              <a:t>附檔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危害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r>
              <a:rPr lang="zh-TW" altLang="en-US" sz="2800" b="1" u="sng" spc="50" dirty="0" smtClean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衛生局製</a:t>
            </a:r>
            <a:endParaRPr lang="zh-TW" altLang="en-US" sz="2800" b="1" u="sng" spc="50" dirty="0">
              <a:ln w="11430"/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菸演練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=""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條例規定不得提供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原來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=""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=""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=""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=""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=""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=""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=""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=""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=""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=""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=""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=""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=""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！保護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不可以飲酒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，任何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人不可以供應酒給兒童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7122</TotalTime>
  <Words>4077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簡霈萱</cp:lastModifiedBy>
  <cp:revision>247</cp:revision>
  <cp:lastPrinted>2022-02-25T09:09:12Z</cp:lastPrinted>
  <dcterms:created xsi:type="dcterms:W3CDTF">2021-02-18T08:53:19Z</dcterms:created>
  <dcterms:modified xsi:type="dcterms:W3CDTF">2022-02-25T09:11:01Z</dcterms:modified>
</cp:coreProperties>
</file>