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8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440116" y="298685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1798015"/>
            <a:ext cx="5553123" cy="2339288"/>
            <a:chOff x="5801392" y="1950388"/>
            <a:chExt cx="5553123" cy="2339288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950388"/>
              <a:ext cx="5372760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講題</a:t>
              </a:r>
              <a:r>
                <a:rPr lang="en-US" altLang="zh-TW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/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做一個讓孩子願意談話的父母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5553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地點</a:t>
              </a:r>
              <a:r>
                <a:rPr lang="en-US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［達人小檔案］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經歷：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*超過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年的國小教學經驗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*榮獲教育部教學輔導卓越獎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*中華國際人權促進會執行長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*國內北中南演講場次超過千場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親職講座等議題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114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59477" y="1092073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李惠芬老師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4479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日期及時間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/115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-2520804" y="2541196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0" y="6110697"/>
            <a:ext cx="15146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19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2039512" y="615617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https://forms.gle/vgBFJB8epeZ1S6vRA</a:t>
            </a:r>
            <a:endParaRPr lang="zh-TW" altLang="en-US" sz="1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496446-DA10-4F80-B17F-AE4E4EEE0A79}"/>
              </a:ext>
            </a:extLst>
          </p:cNvPr>
          <p:cNvSpPr txBox="1"/>
          <p:nvPr/>
        </p:nvSpPr>
        <p:spPr>
          <a:xfrm>
            <a:off x="570432" y="4093931"/>
            <a:ext cx="41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當責備放下、傾聽出現　</a:t>
            </a:r>
            <a:endParaRPr lang="en-US" altLang="zh-TW" sz="24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孩子的心就靠近了。</a:t>
            </a:r>
            <a:endParaRPr lang="en-US" altLang="zh-TW" sz="2400" b="1" i="0" dirty="0">
              <a:solidFill>
                <a:schemeClr val="accent2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i="0" dirty="0">
                <a:solidFill>
                  <a:schemeClr val="accent5">
                    <a:lumMod val="50000"/>
                  </a:schemeClr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邀您一起學習，走進孩子願意敞開的對話世界。</a:t>
            </a:r>
            <a:endParaRPr lang="en-US" altLang="zh-TW" sz="2400" b="1" i="0" dirty="0">
              <a:solidFill>
                <a:schemeClr val="accent5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A351706-2A1B-48AB-B02A-C0D03603A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795333"/>
            <a:ext cx="2618174" cy="3272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060ACB4-2BBB-45DA-89F7-7F69BB167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007" y="2696914"/>
            <a:ext cx="880751" cy="65280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74BA766-8B12-4424-A659-EE929B7556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13" y="945408"/>
            <a:ext cx="947645" cy="72893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9A301A1-F60B-4C31-8BB0-254888AA4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83" y="1714270"/>
            <a:ext cx="1154463" cy="86473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5146013-9C41-40C1-890D-1892AD6621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24" y="3585541"/>
            <a:ext cx="907839" cy="5083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25533CA-894E-497D-9214-E3FBA4F4CB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5775202"/>
            <a:ext cx="995821" cy="99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156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1" baseType="lpstr">
      <vt:lpstr>等线</vt:lpstr>
      <vt:lpstr>宋体</vt:lpstr>
      <vt:lpstr>文鼎粗隸</vt:lpstr>
      <vt:lpstr>微軟正黑體</vt:lpstr>
      <vt:lpstr>微軟正黑體</vt:lpstr>
      <vt:lpstr>新細明體</vt:lpstr>
      <vt:lpstr>Arial</vt:lpstr>
      <vt:lpstr>Calibri</vt:lpstr>
      <vt:lpstr>Calibri Light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227</cp:revision>
  <dcterms:created xsi:type="dcterms:W3CDTF">2016-12-02T06:04:15Z</dcterms:created>
  <dcterms:modified xsi:type="dcterms:W3CDTF">2026-02-25T01:16:04Z</dcterms:modified>
</cp:coreProperties>
</file>